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62"/>
    <p:restoredTop sz="95721"/>
  </p:normalViewPr>
  <p:slideViewPr>
    <p:cSldViewPr snapToGrid="0">
      <p:cViewPr varScale="1">
        <p:scale>
          <a:sx n="104" d="100"/>
          <a:sy n="104" d="100"/>
        </p:scale>
        <p:origin x="1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B37DB-D5AA-6F11-DA09-A6E8A6819A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50E9D9-7EE0-09A4-5A64-D58556ACA4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2D56B-D52F-0F5C-CC7C-5C483C083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B6633-1338-E756-4F40-45CEF62C0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21AFD-41B6-00F3-C4D7-7B7C260E5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48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9115D-E228-B740-59CE-81D261B7E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11ABEF-8599-34A8-8E12-3D533AC429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012B7-68B9-6501-E6FC-47BC66BE9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3D9A1-9D30-DF31-1922-EDD245EAB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77222-EAEB-F7E3-F01E-DAD8F8001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835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B5056B-57BA-9316-271A-72195F6F6A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46BDEF-C481-C66D-66AF-9D8C955EB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7CC79-F9EF-F05D-9003-A4D0386EE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90F61-CC4E-35F7-4586-E23FD325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C5516-10B7-43BA-CCC3-E6692F2A5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58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9083D-25C4-B714-657C-27FCB8859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5CCAB-CCFA-CFAD-D394-F458BB44A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3D034-4FE1-1A5B-AFE6-8D65C2A11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4EB06-493E-D529-2AFA-E48400C38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759E9-B30A-083D-50A9-62B587864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55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E5A76-3EA3-9EE0-78D6-000500498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FD7929-7C2F-E0BF-8ED8-B06E0C1F7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B43F2-7CAE-5FE5-570C-2280027FF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C8DDA-BB18-8DB9-8A22-C1BF53BFB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ECAC9-28B6-D6D9-B79B-AC8F0636E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62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B417B-EB4C-4661-C5C2-2AA69E05E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8A6E1-112C-232C-15DB-4CB81B453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B5695C-9173-FF31-257A-BEC15A2D2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A11656-DF18-E852-460B-0576D61EE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38B787-1529-EB6A-A169-098C11E61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E95D7-48E6-DEF3-86E9-5DF048BB0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756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007F9-F75E-9330-E544-40B86722F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1B72C-7AE0-CC92-88B3-B302B28CF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5CE66-C148-3AF7-3F05-C1DCB6AEF4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DE9F5A-8255-08A6-6757-0171274B96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E76827-B341-6FEA-C9DA-5B26685CD9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60C7F1-4F30-0E89-5B61-6B2DB165D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0E4DDB-4A8A-B982-4D11-C9110FB1F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3B7B09-5C31-1679-6FF3-85D082575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73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77C19-0A28-D0AA-17A7-D3C634C9B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725834-834D-A208-A688-8AEC28B19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7A2465-CA1D-829F-23E2-FAC28C143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56F9D-51D4-EAE6-12E8-C99861144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75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76DC2C-4E54-A7CB-B2E0-7AF41B002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D3477B-CC2B-130C-CF62-89BED0E26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9A7B6-6E4E-9A0E-1D07-DFF46D0F6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59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7FB66-1CCD-4A30-FFB1-5D840E507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682B0-6CC9-DA11-B42E-6D79F959E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5EE272-99BA-9DB9-D5EF-B404906D5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CA2AE5-66B3-663A-F291-E61FF7D65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CF9685-C171-3742-06E6-8887B865E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49421C-214C-D109-3DB3-D031D521C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5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63360-44D5-E755-0A62-851264647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0543D5-4594-D98D-6FBA-6B1C37334A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16869-1EA7-F84A-ED61-45412D0BA0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4C03BA-A757-5A4F-C14E-1E24645B3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2A528E-067E-2236-878E-A1B1429C8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A2E13-7936-D09E-45C7-DAD7F5719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48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2524D5-4517-FC98-007B-62D4BC7B7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0BE72-DB18-8297-4165-E28206D29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79CCE-3923-15D2-76BE-877E36F0B9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BD58BC-42D0-AA43-BF36-778E91F58987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D550C-7E59-0DD4-1EF1-B25CCF1770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EBC54-2B2C-AD38-D246-7D2036C92C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7DD08-12DF-D940-A379-2906284DC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2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397D1C-AE8A-F33B-7AB8-8342BFFBDC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80672" y="309555"/>
            <a:ext cx="2744893" cy="50226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F3863B-2B2D-B6C8-41D5-ACB1FCDC8A1A}"/>
              </a:ext>
            </a:extLst>
          </p:cNvPr>
          <p:cNvSpPr txBox="1"/>
          <p:nvPr/>
        </p:nvSpPr>
        <p:spPr>
          <a:xfrm>
            <a:off x="4436988" y="404286"/>
            <a:ext cx="476412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apple (5)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0DAF3D-3F86-C487-21CA-92DB22B7E61A}"/>
              </a:ext>
            </a:extLst>
          </p:cNvPr>
          <p:cNvSpPr txBox="1"/>
          <p:nvPr/>
        </p:nvSpPr>
        <p:spPr>
          <a:xfrm>
            <a:off x="5010048" y="125009"/>
            <a:ext cx="396599" cy="385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5" dirty="0"/>
              <a:t>Multiple </a:t>
            </a:r>
          </a:p>
          <a:p>
            <a:pPr algn="ctr"/>
            <a:r>
              <a:rPr lang="en-US" sz="635" dirty="0"/>
              <a:t>sense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2BE4DB-7A2B-91EF-8059-C360FE0C7489}"/>
              </a:ext>
            </a:extLst>
          </p:cNvPr>
          <p:cNvSpPr txBox="1"/>
          <p:nvPr/>
        </p:nvSpPr>
        <p:spPr>
          <a:xfrm>
            <a:off x="5399452" y="124971"/>
            <a:ext cx="449162" cy="287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35" dirty="0"/>
              <a:t>Physical</a:t>
            </a:r>
          </a:p>
          <a:p>
            <a:pPr algn="ctr"/>
            <a:r>
              <a:rPr lang="en-US" sz="635" dirty="0"/>
              <a:t>context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CF060B-938F-7A35-E902-60ED7E214CF1}"/>
              </a:ext>
            </a:extLst>
          </p:cNvPr>
          <p:cNvSpPr txBox="1"/>
          <p:nvPr/>
        </p:nvSpPr>
        <p:spPr>
          <a:xfrm>
            <a:off x="5812362" y="124971"/>
            <a:ext cx="460382" cy="287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35" dirty="0"/>
              <a:t>Popular </a:t>
            </a:r>
          </a:p>
          <a:p>
            <a:pPr algn="ctr"/>
            <a:r>
              <a:rPr lang="en-US" sz="635" dirty="0"/>
              <a:t>culture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1C055A-FEA0-99ED-168E-906E4D485E69}"/>
              </a:ext>
            </a:extLst>
          </p:cNvPr>
          <p:cNvSpPr txBox="1"/>
          <p:nvPr/>
        </p:nvSpPr>
        <p:spPr>
          <a:xfrm>
            <a:off x="6186667" y="124971"/>
            <a:ext cx="542136" cy="287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35" dirty="0"/>
              <a:t>Subjective </a:t>
            </a:r>
          </a:p>
          <a:p>
            <a:pPr algn="ctr"/>
            <a:r>
              <a:rPr lang="en-US" sz="635" dirty="0"/>
              <a:t>depiction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459B1E-9242-803D-40D0-9511119C2DB2}"/>
              </a:ext>
            </a:extLst>
          </p:cNvPr>
          <p:cNvSpPr txBox="1"/>
          <p:nvPr/>
        </p:nvSpPr>
        <p:spPr>
          <a:xfrm>
            <a:off x="6655695" y="124971"/>
            <a:ext cx="39625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35" dirty="0"/>
              <a:t>Lack of </a:t>
            </a:r>
          </a:p>
          <a:p>
            <a:pPr algn="ctr"/>
            <a:r>
              <a:rPr lang="en-US" sz="635" dirty="0"/>
              <a:t>visual rep.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EABD06-2587-5083-05DA-9AAD47B3F44F}"/>
              </a:ext>
            </a:extLst>
          </p:cNvPr>
          <p:cNvSpPr txBox="1"/>
          <p:nvPr/>
        </p:nvSpPr>
        <p:spPr>
          <a:xfrm>
            <a:off x="4376074" y="676657"/>
            <a:ext cx="537327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banana (5)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58A68C-4EC3-80B7-CB23-4516105BFF36}"/>
              </a:ext>
            </a:extLst>
          </p:cNvPr>
          <p:cNvSpPr txBox="1"/>
          <p:nvPr/>
        </p:nvSpPr>
        <p:spPr>
          <a:xfrm>
            <a:off x="4462636" y="955879"/>
            <a:ext cx="450764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horn (5)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8505BC-89E9-A93B-CDFB-1D3CA46E4F0F}"/>
              </a:ext>
            </a:extLst>
          </p:cNvPr>
          <p:cNvSpPr txBox="1"/>
          <p:nvPr/>
        </p:nvSpPr>
        <p:spPr>
          <a:xfrm>
            <a:off x="4263863" y="1234569"/>
            <a:ext cx="649537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laundry (4.93)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AB2793-4DF8-02FB-B46D-87EF4440928E}"/>
              </a:ext>
            </a:extLst>
          </p:cNvPr>
          <p:cNvSpPr txBox="1"/>
          <p:nvPr/>
        </p:nvSpPr>
        <p:spPr>
          <a:xfrm>
            <a:off x="4329586" y="1509767"/>
            <a:ext cx="583814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office (4.93)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CB3AFE4-451E-2BC3-6B54-D9E2CBBBE41D}"/>
              </a:ext>
            </a:extLst>
          </p:cNvPr>
          <p:cNvSpPr txBox="1"/>
          <p:nvPr/>
        </p:nvSpPr>
        <p:spPr>
          <a:xfrm>
            <a:off x="4323175" y="1786360"/>
            <a:ext cx="590226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paper (4.93)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3FBD8A-CAA5-ED99-69C2-8E20673987C3}"/>
              </a:ext>
            </a:extLst>
          </p:cNvPr>
          <p:cNvSpPr txBox="1"/>
          <p:nvPr/>
        </p:nvSpPr>
        <p:spPr>
          <a:xfrm>
            <a:off x="4438590" y="2064701"/>
            <a:ext cx="474810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bag (4.9)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6CE43C-B0CF-A65B-0990-526372EDDD5D}"/>
              </a:ext>
            </a:extLst>
          </p:cNvPr>
          <p:cNvSpPr txBox="1"/>
          <p:nvPr/>
        </p:nvSpPr>
        <p:spPr>
          <a:xfrm>
            <a:off x="4356837" y="2348473"/>
            <a:ext cx="556563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cone (4.86)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ED2662-CDE5-938B-E957-91B5619E7361}"/>
              </a:ext>
            </a:extLst>
          </p:cNvPr>
          <p:cNvSpPr txBox="1"/>
          <p:nvPr/>
        </p:nvSpPr>
        <p:spPr>
          <a:xfrm>
            <a:off x="4154859" y="2621704"/>
            <a:ext cx="758541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generation (1.96)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0FF1533-E756-F448-DA5A-1C23FA42CFED}"/>
              </a:ext>
            </a:extLst>
          </p:cNvPr>
          <p:cNvSpPr txBox="1"/>
          <p:nvPr/>
        </p:nvSpPr>
        <p:spPr>
          <a:xfrm>
            <a:off x="4369661" y="2905475"/>
            <a:ext cx="543739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guilt (1.93)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35FC75-6017-E8BF-7727-0A3FDC1305A0}"/>
              </a:ext>
            </a:extLst>
          </p:cNvPr>
          <p:cNvSpPr txBox="1"/>
          <p:nvPr/>
        </p:nvSpPr>
        <p:spPr>
          <a:xfrm>
            <a:off x="4230201" y="3169832"/>
            <a:ext cx="683200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accuracy (1.85)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9AE7D5-9CD6-E96C-A074-3EE35F7B6D19}"/>
              </a:ext>
            </a:extLst>
          </p:cNvPr>
          <p:cNvSpPr txBox="1"/>
          <p:nvPr/>
        </p:nvSpPr>
        <p:spPr>
          <a:xfrm>
            <a:off x="4210964" y="4008230"/>
            <a:ext cx="702436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intention (1.70)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90908A-BDAB-9887-333A-101006BD182B}"/>
              </a:ext>
            </a:extLst>
          </p:cNvPr>
          <p:cNvSpPr txBox="1"/>
          <p:nvPr/>
        </p:nvSpPr>
        <p:spPr>
          <a:xfrm>
            <a:off x="4186919" y="3449253"/>
            <a:ext cx="726481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allegiance (1.77)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700FBE-B24E-9B62-F0DB-9AA8C0F378E5}"/>
              </a:ext>
            </a:extLst>
          </p:cNvPr>
          <p:cNvSpPr txBox="1"/>
          <p:nvPr/>
        </p:nvSpPr>
        <p:spPr>
          <a:xfrm>
            <a:off x="4201346" y="3731095"/>
            <a:ext cx="712054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paradigm (1.73)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68ECCE-58A3-2542-A396-74133A4FA0D9}"/>
              </a:ext>
            </a:extLst>
          </p:cNvPr>
          <p:cNvSpPr txBox="1"/>
          <p:nvPr/>
        </p:nvSpPr>
        <p:spPr>
          <a:xfrm>
            <a:off x="4101960" y="4281123"/>
            <a:ext cx="811441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accountancy (1.68)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E59744-2047-EFFF-6F04-C0CBA4BD2363}"/>
              </a:ext>
            </a:extLst>
          </p:cNvPr>
          <p:cNvSpPr txBox="1"/>
          <p:nvPr/>
        </p:nvSpPr>
        <p:spPr>
          <a:xfrm>
            <a:off x="4251040" y="4552977"/>
            <a:ext cx="662361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courage (1.52)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5ADCC8-C4EF-8E3E-19EB-74F16EC90F08}"/>
              </a:ext>
            </a:extLst>
          </p:cNvPr>
          <p:cNvSpPr txBox="1"/>
          <p:nvPr/>
        </p:nvSpPr>
        <p:spPr>
          <a:xfrm>
            <a:off x="4210964" y="4830101"/>
            <a:ext cx="702436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mortality (1.46)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D2EE5D-D5AA-C8F9-6128-3B050E2BF0BE}"/>
              </a:ext>
            </a:extLst>
          </p:cNvPr>
          <p:cNvSpPr txBox="1"/>
          <p:nvPr/>
        </p:nvSpPr>
        <p:spPr>
          <a:xfrm>
            <a:off x="4249437" y="5101955"/>
            <a:ext cx="663964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35" dirty="0"/>
              <a:t>equality (1.41)</a:t>
            </a:r>
          </a:p>
        </p:txBody>
      </p:sp>
    </p:spTree>
    <p:extLst>
      <p:ext uri="{BB962C8B-B14F-4D97-AF65-F5344CB8AC3E}">
        <p14:creationId xmlns:p14="http://schemas.microsoft.com/office/powerpoint/2010/main" val="1675364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3174</TotalTime>
  <Words>85</Words>
  <Application>Microsoft Macintosh PowerPoint</Application>
  <PresentationFormat>Widescreen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Tarun Tater(IMT2012047)</dc:creator>
  <cp:lastModifiedBy>Tarun Tater(IMT2012047)</cp:lastModifiedBy>
  <cp:revision>1</cp:revision>
  <dcterms:created xsi:type="dcterms:W3CDTF">2024-09-27T18:48:32Z</dcterms:created>
  <dcterms:modified xsi:type="dcterms:W3CDTF">2024-09-29T23:42:53Z</dcterms:modified>
</cp:coreProperties>
</file>

<file path=docProps/thumbnail.jpeg>
</file>